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8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66" d="100"/>
          <a:sy n="66" d="100"/>
        </p:scale>
        <p:origin x="-7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C4CDB-5AF2-4A97-BE50-149298F9F395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542E5-2FFD-424E-A620-A6CCFAE32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16CB9B-CD5C-470C-A71C-ADBD6C872E33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1CAAAAA-F5B1-4506-ADA6-34FE82A65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schwitz.dk/hess.htm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www.historyplace.com/worldwar2/biographies/hess-bi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rudolf_hess" TargetMode="External"/><Relationship Id="rId5" Type="http://schemas.openxmlformats.org/officeDocument/2006/relationships/hyperlink" Target="http://www.spartacus.schoolnet.co.uk/GERhess.htm" TargetMode="External"/><Relationship Id="rId4" Type="http://schemas.openxmlformats.org/officeDocument/2006/relationships/hyperlink" Target="http://www.google.com/rudolfhes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Rudolf Hess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76400"/>
            <a:ext cx="2895600" cy="4145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http://www.historyplace.com/worldwar2/biographies/hess-bio.htm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http://www.auschwitz.dk/hess.htm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http://www.google.com/rudolfhess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http://www.spartacus.schoolnet.co.uk/GERhess.htm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http://en.wikipedia.org/wiki/rudolf_hess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6632" y="4267200"/>
            <a:ext cx="1767368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467600" cy="4525963"/>
          </a:xfrm>
        </p:spPr>
        <p:txBody>
          <a:bodyPr/>
          <a:lstStyle/>
          <a:p>
            <a:r>
              <a:rPr lang="en-US" dirty="0" smtClean="0"/>
              <a:t>Rudolf Hess born in Alexandria, Egypt April 26, 1894</a:t>
            </a:r>
          </a:p>
          <a:p>
            <a:r>
              <a:rPr lang="en-US" dirty="0" smtClean="0"/>
              <a:t>Moved to Germany at the age of 14</a:t>
            </a:r>
          </a:p>
          <a:p>
            <a:r>
              <a:rPr lang="en-US" dirty="0" smtClean="0"/>
              <a:t>Volunteered in German army in WWI</a:t>
            </a:r>
          </a:p>
          <a:p>
            <a:pPr lvl="1"/>
            <a:r>
              <a:rPr lang="en-US" dirty="0" smtClean="0"/>
              <a:t>Hess was wounded twice and later became a pilot</a:t>
            </a:r>
          </a:p>
          <a:p>
            <a:r>
              <a:rPr lang="en-US" dirty="0" smtClean="0"/>
              <a:t>Joined the </a:t>
            </a:r>
            <a:r>
              <a:rPr lang="en-US" dirty="0" err="1" smtClean="0"/>
              <a:t>Friekorps</a:t>
            </a:r>
            <a:r>
              <a:rPr lang="en-US" dirty="0" smtClean="0"/>
              <a:t> after WWI (ex-soldiers who put down communist uprisings in Germany)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Political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Hess heard Hitler speak at small Munich Beer Hall</a:t>
            </a:r>
          </a:p>
          <a:p>
            <a:pPr lvl="1"/>
            <a:r>
              <a:rPr lang="en-US" dirty="0" smtClean="0"/>
              <a:t>He soon became a member of the Nazi party</a:t>
            </a:r>
          </a:p>
          <a:p>
            <a:pPr lvl="1"/>
            <a:r>
              <a:rPr lang="en-US" dirty="0" smtClean="0"/>
              <a:t>He was the sixteenth member to join the party</a:t>
            </a:r>
          </a:p>
          <a:p>
            <a:pPr lvl="1"/>
            <a:endParaRPr lang="en-US" dirty="0" smtClean="0"/>
          </a:p>
        </p:txBody>
      </p:sp>
      <p:pic>
        <p:nvPicPr>
          <p:cNvPr id="4" name="Picture 3" descr="swastik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4038600"/>
            <a:ext cx="2767263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Rise of the Nazis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Hess often fought Marxists who disrupted Hitler’s speeches</a:t>
            </a:r>
          </a:p>
          <a:p>
            <a:r>
              <a:rPr lang="en-US" dirty="0" smtClean="0"/>
              <a:t>He took part in the Failed Beer Hall Putsch</a:t>
            </a:r>
          </a:p>
          <a:p>
            <a:r>
              <a:rPr lang="en-US" dirty="0" smtClean="0"/>
              <a:t>Both Hitler and his followers were imprisoned at </a:t>
            </a:r>
            <a:r>
              <a:rPr lang="en-US" dirty="0" err="1" smtClean="0"/>
              <a:t>Landsberg</a:t>
            </a:r>
            <a:r>
              <a:rPr lang="en-US" dirty="0" smtClean="0"/>
              <a:t> prison.</a:t>
            </a:r>
          </a:p>
          <a:p>
            <a:r>
              <a:rPr lang="en-US" dirty="0" smtClean="0"/>
              <a:t>This prison is where Hess took dictation for Hitler's book “Mein </a:t>
            </a:r>
            <a:r>
              <a:rPr lang="en-US" dirty="0" err="1" smtClean="0"/>
              <a:t>Kampf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Hess Sucks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Rudolf Hess once out of prison, served as Hitler’s personal secretary for several years</a:t>
            </a:r>
          </a:p>
          <a:p>
            <a:r>
              <a:rPr lang="en-US" dirty="0" smtClean="0"/>
              <a:t>Hess was appointed “Chairman of the Political Commission of the Nazi Party”</a:t>
            </a:r>
          </a:p>
          <a:p>
            <a:r>
              <a:rPr lang="en-US" dirty="0" smtClean="0"/>
              <a:t>Also given the title of SS General</a:t>
            </a:r>
          </a:p>
          <a:p>
            <a:r>
              <a:rPr lang="en-US" dirty="0" smtClean="0"/>
              <a:t>He was appointed Deputy Fuhrer on April 21, 1933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Hess was granted titles such as:</a:t>
            </a:r>
          </a:p>
          <a:p>
            <a:pPr lvl="1"/>
            <a:r>
              <a:rPr lang="en-US" dirty="0" smtClean="0"/>
              <a:t>Reich Minister without Portfolio</a:t>
            </a:r>
          </a:p>
          <a:p>
            <a:pPr lvl="1"/>
            <a:r>
              <a:rPr lang="en-US" dirty="0" smtClean="0"/>
              <a:t>Member of the Secret Cabinet Council</a:t>
            </a:r>
          </a:p>
          <a:p>
            <a:pPr lvl="1"/>
            <a:r>
              <a:rPr lang="en-US" dirty="0" smtClean="0"/>
              <a:t>Member of the Ministerial Council for Reich Defense</a:t>
            </a:r>
          </a:p>
          <a:p>
            <a:r>
              <a:rPr lang="en-US" dirty="0" smtClean="0"/>
              <a:t>Eventually Hess was accredited as successor to Hitler after Goring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Devotion =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Hess had such an drive for devotion to the Fuhrer that personal power was not significant to him</a:t>
            </a:r>
          </a:p>
          <a:p>
            <a:r>
              <a:rPr lang="en-US" dirty="0" smtClean="0"/>
              <a:t>He lacked the will to engage in self-serving struggles for power</a:t>
            </a:r>
          </a:p>
          <a:p>
            <a:r>
              <a:rPr lang="en-US" dirty="0" smtClean="0"/>
              <a:t>Hitler decided to distance himself from Hess and become closer to Hess’s eventual successor, Martin Bormann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Attempt to Regain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Hess tried to regain his power and position as Hitler's successor after Goring</a:t>
            </a:r>
          </a:p>
          <a:p>
            <a:r>
              <a:rPr lang="en-US" dirty="0" smtClean="0"/>
              <a:t>He put on </a:t>
            </a:r>
            <a:r>
              <a:rPr lang="en-US" dirty="0" smtClean="0"/>
              <a:t>a Luftwaffe uniform and flew a German fighter plane to Scotland on a “peace” mission.</a:t>
            </a:r>
          </a:p>
          <a:p>
            <a:r>
              <a:rPr lang="en-US" dirty="0" smtClean="0"/>
              <a:t>His goal was to convince the British government that Germany wanted peace with them and that Germany would never want to destroy a fellow “Nordic” nation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nited-states-enacts-lend-lease-bill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888" y="4267200"/>
            <a:ext cx="1658112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Fall of Rudolf Hess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Hess was declared Insane by Hitler</a:t>
            </a:r>
          </a:p>
          <a:p>
            <a:pPr lvl="1"/>
            <a:r>
              <a:rPr lang="en-US" dirty="0" smtClean="0"/>
              <a:t>The Nazi party effectively disowned Hess as a member of their party</a:t>
            </a:r>
          </a:p>
          <a:p>
            <a:pPr lvl="1"/>
            <a:r>
              <a:rPr lang="en-US" dirty="0" smtClean="0"/>
              <a:t>At the International Military Tribunal in Nuremberg, Hess was sentenced to life in prison at:</a:t>
            </a:r>
          </a:p>
          <a:p>
            <a:pPr lvl="2"/>
            <a:r>
              <a:rPr lang="en-US" dirty="0" smtClean="0"/>
              <a:t>Spandau Prison, West Berlin</a:t>
            </a:r>
          </a:p>
          <a:p>
            <a:r>
              <a:rPr lang="en-US" dirty="0" smtClean="0"/>
              <a:t>Hess later committed suicide in 1987 at the age of 92, as the last prisoner tried at the Nuremberg trials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es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934" y="2438400"/>
            <a:ext cx="1483066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101</TotalTime>
  <Words>414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Rudolf Hess</vt:lpstr>
      <vt:lpstr>Background</vt:lpstr>
      <vt:lpstr>A New Political Party</vt:lpstr>
      <vt:lpstr>The Rise of the Nazis</vt:lpstr>
      <vt:lpstr>Hess Sucks Up</vt:lpstr>
      <vt:lpstr>More Titles</vt:lpstr>
      <vt:lpstr>Devotion = Distance</vt:lpstr>
      <vt:lpstr>An Attempt to Regain Power</vt:lpstr>
      <vt:lpstr>The Fall of Rudolf Hess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Rudolf Hess</dc:title>
  <dc:creator> </dc:creator>
  <cp:lastModifiedBy> </cp:lastModifiedBy>
  <cp:revision>12</cp:revision>
  <dcterms:created xsi:type="dcterms:W3CDTF">2009-11-20T17:13:22Z</dcterms:created>
  <dcterms:modified xsi:type="dcterms:W3CDTF">2009-11-24T17:15:46Z</dcterms:modified>
</cp:coreProperties>
</file>